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299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ld Standard TT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ld Standard TT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Unusual Objects on the Road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Tanner Fry, Basil Al Zamil, Xilun Guo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Week 1 Winter Term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Touched base with group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Organized schedule for meetings 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Began work on how to analyze algorithms from the data collected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2 Winter Term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We needed a concurrent work place that we all had access to and that we could control all of the environment variables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Initial plan was to get a Linux box and have it setup so we can SSH into it and do our work remotely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Dr. Li suggested we use the OSU server Steed that has built in GPU acceleration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started to transition to using the server which will work out better in the long run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3 Winter Term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Met with Jialin one of Dr. Li’s grad students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She helped us get access to the Steed server and showed us how to run algorithms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Got a base test running with the Berkeley FCN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Our personal access is still blocked so we have to work with Jialin for now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4 Winter Term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Tough week for progress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 into roadblocks with the Steed server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Took a while to gain full access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Bashrc file lines were required to exist in a group on the server to have full rights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 line in the bashrc file was causing an infinite process loop that was blocking our ability to work on the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Uploaded images to server to begin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Overall a very technical week with lots of roadblocks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Week 5 Winter Term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Jacky and I did a decent amount of working getting the FCN algorithm more put together.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It runs and we have results, however we had not applied a learning model to it so it only found cars and roadways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Got most of the setup done for the pyramid scheme algorithm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Met with Dr. Li and discussed roadblocks and where we are headed for the remainder of the term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Met with Jialin to help fix FCN algorithm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Remaining Work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One or Two more algorithms setup and testing.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Creating matrix to organize the result images and actual images within different conditions.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Analyze from the matrix, and report if there some images brake the algorithms or all get passed.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Upload as a test file including all images the algorithms fail to recognize something in order to have people to improve their algorithms.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Encountered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Permission deny from the steed sever.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Fail to run the algorithms.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Not expected images results from the output.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 Recap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Goals		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Thoroughly test multiple image recognition algorithms used for self-driving vehicles to determine if there are global areas of fault in the algorithm design.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Hopefully find these areas of fault in the algorithms and fix them, or send enough feedback to the designers so that the problems can be fixed.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Status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We have completed all the documentation work up to this point.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Researched the best hardware, software, and methods for completing our research objective.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Have collected many hours of footage for testing purposes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Have two algorithms working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Starting running test sets on algorithms from the Steed Server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the Project	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Using Cityscapes analysis tools and their database of image processing algorithms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Our theory is based on the Tesla crash in June 2016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 was determined that the software used in the Tesla vehicle incorrectly registered a Semi-truck as a cloud due to the angle of sunlight reflecting off of it.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theorize that a problem exists in image recognition software in most self-driving cars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Specifically in handling unknown/unusual objects, hazardous  weather, and bad lighting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goal</a:t>
            </a:r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Datasets</a:t>
            </a:r>
          </a:p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goal is to compile a set of images from the perspective of an autonomous car that cause a large portion of image recognition algorithms to fail.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Datasets	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many </a:t>
            </a:r>
            <a:r>
              <a:rPr lang="en"/>
              <a:t>test cases</a:t>
            </a:r>
            <a:r>
              <a:rPr lang="en"/>
              <a:t> from camera footage to find areas of fault.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 are compiling these images and video feeds into a single dataset that has many cases of failure in the algorithms we test.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425" y="784412"/>
            <a:ext cx="5719497" cy="3574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5729700" cy="107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Objects that might cause failure: Odd statues and animals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0" y="2457100"/>
            <a:ext cx="47625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550" y="1615575"/>
            <a:ext cx="3810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592850" y="4336800"/>
            <a:ext cx="3368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/>
              <a:t>Federal Highway Agency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510450" y="2756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Testing Design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627600" y="1649525"/>
            <a:ext cx="7888800" cy="30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Our end objective is to methodically test the available image recognition algorithms (linked from the Cityscapes website) to either confirm areas of fault or determine that the algorithm is flawed. 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To do this we will create a matrix of potential lighting and weather situations as the X-axis and unusual objects as the Y-axis.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This will allow us to create a matrix with a varying number of rows depending on the object we find that are unrecognizable by the algorithm.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By referencing the rows and columns we can determine which object or condition is causing fault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Design Continued...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Using the matrix system to record and gather data we can then verify if the object is the issue or the lighting/weather is to blame (or both).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We can do this by running datasets with both cases individually and then in parallel to compare behavior and response of the algorithm.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Thus have better feedback and understanding of the algorithm faults.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Along with that it will give us a better idea of what to change should we choose to edit the algorithm ourselves.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Fall Term</a:t>
            </a:r>
          </a:p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Did all required document work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Researched methods to collect and analyze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Created a plan for how to test our </a:t>
            </a:r>
            <a:r>
              <a:rPr lang="en"/>
              <a:t>theory</a:t>
            </a:r>
            <a:r>
              <a:rPr lang="en"/>
              <a:t> on image algorithms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Began collecting data to test with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Progress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of mid Winter Term</a:t>
            </a:r>
            <a:r>
              <a:rPr lang="en"/>
              <a:t> </a:t>
            </a:r>
          </a:p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We have successfully completed/updated any and all documents as needed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Found optimal software to use and alternative tools</a:t>
            </a:r>
          </a:p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Gained access to the OSU Steed Server to run Algorithms</a:t>
            </a:r>
          </a:p>
          <a:p>
            <a:pPr indent="-330200" lvl="0" marL="457200">
              <a:spcBef>
                <a:spcPts val="0"/>
              </a:spcBef>
              <a:buSzPct val="100000"/>
            </a:pPr>
            <a:r>
              <a:rPr lang="en" sz="1600"/>
              <a:t>Have two algorithms setup and running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